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IBM Plex Sans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BMPlexSans-regular.fntdata"/><Relationship Id="rId21" Type="http://schemas.openxmlformats.org/officeDocument/2006/relationships/slide" Target="slides/slide16.xml"/><Relationship Id="rId24" Type="http://schemas.openxmlformats.org/officeDocument/2006/relationships/font" Target="fonts/IBMPlexSans-italic.fntdata"/><Relationship Id="rId23" Type="http://schemas.openxmlformats.org/officeDocument/2006/relationships/font" Target="fonts/IBMPlex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IBMPlexSans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bold.fntdata"/><Relationship Id="rId30" Type="http://schemas.openxmlformats.org/officeDocument/2006/relationships/font" Target="fonts/IBMPlexSa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IBMPlexSa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IBMPlexSans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31d8fa9d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431d8fa9d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31d8fa9d8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431d8fa9d8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31d8fa9d8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431d8fa9d8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df0c761f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fdf0c761f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02eed88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402eed88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02eed88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402eed88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31d8fa9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431d8fa9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31d8fa9d8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431d8fa9d8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29a0b0c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429a0b0c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29a0b0c7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429a0b0c7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df0c761f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fdf0c761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type="title"/>
          </p:nvPr>
        </p:nvSpPr>
        <p:spPr>
          <a:xfrm>
            <a:off x="540000" y="720000"/>
            <a:ext cx="806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gif"/><Relationship Id="rId4" Type="http://schemas.openxmlformats.org/officeDocument/2006/relationships/image" Target="../media/image19.gif"/><Relationship Id="rId5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40000" y="996275"/>
            <a:ext cx="44139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100">
                <a:latin typeface="IBM Plex Sans"/>
                <a:ea typeface="IBM Plex Sans"/>
                <a:cs typeface="IBM Plex Sans"/>
                <a:sym typeface="IBM Plex Sans"/>
              </a:rPr>
              <a:t>Работа с пакетами. Планировщик cron</a:t>
            </a:r>
            <a:endParaRPr sz="3100"/>
          </a:p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Семинар 4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Курс “Операционные системы и виртуализация”</a:t>
            </a:r>
            <a:endParaRPr sz="1000"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455" y="1602670"/>
            <a:ext cx="1925624" cy="210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         Перерыв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037" y="1721925"/>
            <a:ext cx="3558883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 и установка snap-пакетов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3" name="Google Shape;233;p37"/>
          <p:cNvSpPr txBox="1"/>
          <p:nvPr>
            <p:ph idx="1" type="subTitle"/>
          </p:nvPr>
        </p:nvSpPr>
        <p:spPr>
          <a:xfrm>
            <a:off x="540000" y="1260000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4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системными задачами в cron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2" name="Google Shape;242;p38"/>
          <p:cNvSpPr txBox="1"/>
          <p:nvPr>
            <p:ph idx="1" type="subTitle"/>
          </p:nvPr>
        </p:nvSpPr>
        <p:spPr>
          <a:xfrm>
            <a:off x="540000" y="1578125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43" name="Google Shape;243;p3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4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8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Пользовательские задачи cron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1" name="Google Shape;251;p39"/>
          <p:cNvSpPr txBox="1"/>
          <p:nvPr>
            <p:ph idx="1" type="subTitle"/>
          </p:nvPr>
        </p:nvSpPr>
        <p:spPr>
          <a:xfrm>
            <a:off x="540000" y="1578125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52" name="Google Shape;252;p3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4</a:t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0" name="Google Shape;260;p40"/>
          <p:cNvSpPr txBox="1"/>
          <p:nvPr>
            <p:ph idx="1" type="subTitle"/>
          </p:nvPr>
        </p:nvSpPr>
        <p:spPr>
          <a:xfrm>
            <a:off x="579875" y="1099100"/>
            <a:ext cx="6278100" cy="3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Задание: 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Подключить дополнительный репозиторий на выбор: Docker, Nginx, Oracle MySQL. Установить любой пакет из этого репозитория.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Установить и удалить deb-пакет с помощью dpkg.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Установить и удалить snap-пакет.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Добавить задачу для выполнения каждые 3 минуты (создание директории, запись в файл).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Подключить PPA-репозиторий на выбор. Установить из него пакет. Удалить PPA из системы.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Создать задачу резервного копирования (tar) домашнего каталога пользователя. Реализовать с использованием пользовательских crontab-файлов.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Текст команд, которые применялись при выполнении задания. При наличи: часть конфигурационных файлов, которые решают задачу. Присылаем в формате текстового документа: задание и команды для решения (без вывода). Формат - PDF (один файл на все задания).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61" name="Google Shape;261;p4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4</a:t>
            </a:r>
            <a:endParaRPr/>
          </a:p>
        </p:txBody>
      </p:sp>
      <p:pic>
        <p:nvPicPr>
          <p:cNvPr descr="preencoded.png" id="262" name="Google Shape;26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413" y="3222137"/>
            <a:ext cx="2121834" cy="123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 внимание</a:t>
            </a:r>
            <a:endParaRPr/>
          </a:p>
        </p:txBody>
      </p:sp>
      <p:pic>
        <p:nvPicPr>
          <p:cNvPr descr="preencoded.png"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2158">
            <a:off x="5508187" y="1963725"/>
            <a:ext cx="707408" cy="69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Содержание семинара</a:t>
            </a:r>
            <a:endParaRPr/>
          </a:p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на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0" name="Google Shape;170;p29"/>
          <p:cNvSpPr txBox="1"/>
          <p:nvPr>
            <p:ph idx="1" type="subTitle"/>
          </p:nvPr>
        </p:nvSpPr>
        <p:spPr>
          <a:xfrm>
            <a:off x="540000" y="1188014"/>
            <a:ext cx="54264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92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</a:rPr>
              <a:t>Вопросы по лекции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</a:rPr>
              <a:t>Установка пакетов deb из репозитория. Работа с apt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</a:rPr>
              <a:t>Подключение дополнительного репозитория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Подключение PPA-репозитория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Установка пакетов через dpkg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Поиск и установка snap-пакетов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Работа с системными задачами в cron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Пользовательские задачи cron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4</a:t>
            </a:r>
            <a:endParaRPr/>
          </a:p>
        </p:txBody>
      </p:sp>
      <p:pic>
        <p:nvPicPr>
          <p:cNvPr descr="preencoded.png"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150" y="2879727"/>
            <a:ext cx="2099898" cy="17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 rot="-622562">
            <a:off x="2871859" y="1618784"/>
            <a:ext cx="3671135" cy="2031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Ваши вопросы</a:t>
            </a:r>
            <a:endParaRPr b="1" i="0" sz="6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ru"/>
              <a:t>Управление пакетами</a:t>
            </a:r>
            <a:endParaRPr/>
          </a:p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Установка пакетов deb из репозитория. Работа с apt.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3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4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Подключение дополнительного репозитория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540000" y="12600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4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Подключение PPA-репозитория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 txBox="1"/>
          <p:nvPr>
            <p:ph idx="1" type="subTitle"/>
          </p:nvPr>
        </p:nvSpPr>
        <p:spPr>
          <a:xfrm>
            <a:off x="540000" y="12600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0" name="Google Shape;210;p3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4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Установка пакетов через dpkg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540000" y="12600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4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